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58" y="1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CC5BB6-B626-4F3D-9C1F-CA91FB93D1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10066D9-331F-42DA-8184-82492FC0DD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EC64D2-FD60-4A2C-A413-1A16C6F1CA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957B8-342D-4F17-A8E3-F257FCA5D194}" type="datetimeFigureOut">
              <a:rPr lang="en-US" smtClean="0"/>
              <a:t>9/9/2019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BB9ED2-F7A7-4E39-BC19-8655329FF8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6DE2ED-111F-453E-B508-6406CD95AE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A5F19-3C95-4012-9893-E18A103955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0626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1E32A-F7DD-46CE-A0F6-C7284F253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9C5F6F-C799-4F52-BBB8-5BD5381AB1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DBEED9-A258-499C-8EC5-AF4F2E58D3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957B8-342D-4F17-A8E3-F257FCA5D194}" type="datetimeFigureOut">
              <a:rPr lang="en-US" smtClean="0"/>
              <a:t>9/9/2019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646692-D268-483F-A946-2B2490BA4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2579E3-43BD-4ACE-8B81-1AFC9A797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A5F19-3C95-4012-9893-E18A103955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8179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E55FD66-8B98-4B6B-A6B2-6EE86461B75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311BE0-4FDC-4D17-8A64-AACAEC8216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FBB140-4A36-40FE-A7AF-411938EF9A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957B8-342D-4F17-A8E3-F257FCA5D194}" type="datetimeFigureOut">
              <a:rPr lang="en-US" smtClean="0"/>
              <a:t>9/9/2019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877EDA-2790-42D5-9BEF-E37382840A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CF1B54-6E52-4053-994C-5E4A2094C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A5F19-3C95-4012-9893-E18A103955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9444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D4A2ED-2F8D-4CC8-ABFB-99B58B38A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6C0585-24B3-4F0D-AE64-B136911B54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895630-CE3A-41D0-BE19-5522A4A353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957B8-342D-4F17-A8E3-F257FCA5D194}" type="datetimeFigureOut">
              <a:rPr lang="en-US" smtClean="0"/>
              <a:t>9/9/2019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560292-2E1A-4256-9B11-5911F3ED40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E7E354-20D3-4406-BBAF-895C2FE635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A5F19-3C95-4012-9893-E18A103955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2404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EE448-2F5E-4357-A321-4E6D49DE56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9EAEC7-269F-482B-B1F1-C837860FF2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33886A-7A59-47B5-9EBC-3D6DF54C53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957B8-342D-4F17-A8E3-F257FCA5D194}" type="datetimeFigureOut">
              <a:rPr lang="en-US" smtClean="0"/>
              <a:t>9/9/2019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E549DB-BA78-4E4D-B8BE-D3A90196C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20C0C8-2F51-4472-AD57-6E45A6C6B5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A5F19-3C95-4012-9893-E18A103955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4821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5C32EE-0B52-40BF-AA55-A3EC27800C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D390FF-5F54-44A1-8383-17F18E0F131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05BDE4-8BEA-43B7-8083-7B4456E5B5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78AD8E-D0CB-4EE7-ADEA-8146A06DC4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957B8-342D-4F17-A8E3-F257FCA5D194}" type="datetimeFigureOut">
              <a:rPr lang="en-US" smtClean="0"/>
              <a:t>9/9/2019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73E2D8-A931-4E4D-BE6A-4E124015B9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CD9AD9-65F1-4D65-B34E-2B0821094E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A5F19-3C95-4012-9893-E18A103955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8626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1730CD-46CB-4BB3-A2D2-D587CC1EE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30F857-E0EC-4611-A655-C11413F1A6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EC304E-8A9F-405D-807C-6E70FD97CF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07DF9F-FA28-4D97-ABF8-0751423DFD3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EE2906-5E95-414D-B70A-E103F017B5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D01A8A4-626D-49E8-84BB-E1E879E5C4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957B8-342D-4F17-A8E3-F257FCA5D194}" type="datetimeFigureOut">
              <a:rPr lang="en-US" smtClean="0"/>
              <a:t>9/9/2019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B367BF7-80A2-48E3-8363-080EF15664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319E746-E1CA-474B-BA80-FC3FCF9B4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A5F19-3C95-4012-9893-E18A103955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8928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BBC373-4456-41F9-92F0-22364ED33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5A9F7DC-4453-441F-830E-2B79E410DC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957B8-342D-4F17-A8E3-F257FCA5D194}" type="datetimeFigureOut">
              <a:rPr lang="en-US" smtClean="0"/>
              <a:t>9/9/2019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4E9247-2975-49C8-80DE-509A055DB3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AA0392-CEBB-49E8-963E-8F6D031AC5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A5F19-3C95-4012-9893-E18A103955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81253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7568A5D-8CAA-4A8B-9C83-CBC7C58572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957B8-342D-4F17-A8E3-F257FCA5D194}" type="datetimeFigureOut">
              <a:rPr lang="en-US" smtClean="0"/>
              <a:t>9/9/2019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DF0F370-11DD-4278-8199-31AA54203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EBA8CE-3E73-4B7E-B7E7-CB27CB6D7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A5F19-3C95-4012-9893-E18A103955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8908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C96671-1D8A-45E8-9862-01E8B7F16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5DAD9F-DF68-4E84-B1AD-6788155C33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FF5888-11B1-45FA-9812-E6C3D12C91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9B7F2E-6F21-4980-BFFA-B876E1D3F0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957B8-342D-4F17-A8E3-F257FCA5D194}" type="datetimeFigureOut">
              <a:rPr lang="en-US" smtClean="0"/>
              <a:t>9/9/2019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F525B7-7B57-4673-9868-0E572B8AB4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8E02A5-DE8D-4D54-8D55-5E390B3AA1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A5F19-3C95-4012-9893-E18A103955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24334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C9F30C-8CC2-4AF7-ABDB-BD6E49C778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A1712F0-17A9-48EF-8117-DB374BBC7BD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961CAA-6273-423B-A302-7B7A65C07F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13E122-0BA1-4B7E-9742-914E025B91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957B8-342D-4F17-A8E3-F257FCA5D194}" type="datetimeFigureOut">
              <a:rPr lang="en-US" smtClean="0"/>
              <a:t>9/9/2019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4E3609-480D-4E3F-95BC-E26373AB7B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EAD086-72C4-4FF4-BAB0-9BDC303B52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A5F19-3C95-4012-9893-E18A103955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1903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6F15C8B-D396-41B4-838D-330982CB92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E26F06-9088-47F2-9AFD-BB4AB8AB93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FE6CD8-0E8A-4F87-A4EA-42C68AE4BC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A957B8-342D-4F17-A8E3-F257FCA5D194}" type="datetimeFigureOut">
              <a:rPr lang="en-US" smtClean="0"/>
              <a:t>9/9/2019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BB2D67-E12F-4801-BEB1-8C1614DD06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CFB26E-A2CD-46A9-9188-D2209FC0BE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CA5F19-3C95-4012-9893-E18A103955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5823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A2667E-CF93-4063-8715-9F9A05D9CBC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BOT Demo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BA646B-3ED2-43F8-ABC1-7E5FD1EEF42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5324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E4FA55-58FC-4950-997F-9F7DEEDA66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Screen Recording 3">
            <a:hlinkClick r:id="" action="ppaction://media"/>
            <a:extLst>
              <a:ext uri="{FF2B5EF4-FFF2-40B4-BE49-F238E27FC236}">
                <a16:creationId xmlns:a16="http://schemas.microsoft.com/office/drawing/2014/main" id="{2A687DA7-0FC5-4BE9-893E-3E4B48C2B251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38250" y="1825625"/>
            <a:ext cx="911542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030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21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2</Words>
  <Application>Microsoft Office PowerPoint</Application>
  <PresentationFormat>Widescreen</PresentationFormat>
  <Paragraphs>1</Paragraphs>
  <Slides>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BOT Demo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Senbaga Kumar Sigamani</dc:creator>
  <cp:lastModifiedBy>Senbaga Kumar Sigamani</cp:lastModifiedBy>
  <cp:revision>2</cp:revision>
  <dcterms:created xsi:type="dcterms:W3CDTF">2019-09-09T20:40:02Z</dcterms:created>
  <dcterms:modified xsi:type="dcterms:W3CDTF">2019-09-09T20:43:45Z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v-sesiga@microsoft.com</vt:lpwstr>
  </property>
  <property fmtid="{D5CDD505-2E9C-101B-9397-08002B2CF9AE}" pid="5" name="MSIP_Label_f42aa342-8706-4288-bd11-ebb85995028c_SetDate">
    <vt:lpwstr>2019-09-09T20:42:47.4796348Z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f36445aa-dafa-469b-9bc1-bae36f0ade0e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